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503" r:id="rId2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>
      <p:cViewPr varScale="1">
        <p:scale>
          <a:sx n="92" d="100"/>
          <a:sy n="92" d="100"/>
        </p:scale>
        <p:origin x="6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49F7F-050E-B345-A13F-8AEF43AB9084}" type="datetimeFigureOut">
              <a:rPr lang="en-CH" smtClean="0"/>
              <a:t>28.03.24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F3A8E-D0FC-2F48-B338-E78B2AF3CB3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83891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6E4857-65C7-7D47-8DE9-001E6FF8AB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726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62900" y="2015067"/>
            <a:ext cx="3657600" cy="1909762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0" y="5410198"/>
            <a:ext cx="3657600" cy="838201"/>
          </a:xfrm>
        </p:spPr>
        <p:txBody>
          <a:bodyPr>
            <a:no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962900" y="5410199"/>
            <a:ext cx="0" cy="838201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5FFDEC0B-F648-BA47-B740-33CC3DD01B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405" b="-515"/>
          <a:stretch/>
        </p:blipFill>
        <p:spPr>
          <a:xfrm>
            <a:off x="11136630" y="492668"/>
            <a:ext cx="555096" cy="54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37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7655"/>
            <a:ext cx="10515600" cy="1325563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Baskerville" charset="0"/>
                <a:ea typeface="Baskerville" charset="0"/>
                <a:cs typeface="Baskerville" charset="0"/>
              </a:defRPr>
            </a:lvl1pPr>
          </a:lstStyle>
          <a:p>
            <a:fld id="{29AF5079-4363-884B-816E-D579802C494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741051"/>
            <a:ext cx="0" cy="949637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091" y="741051"/>
            <a:ext cx="573709" cy="57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83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F5079-4363-884B-816E-D579802C4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askerville" charset="0"/>
          <a:ea typeface="Baskerville" charset="0"/>
          <a:cs typeface="Baskervil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7030A0"/>
        </a:buClr>
        <a:buFont typeface="Arial"/>
        <a:buChar char="•"/>
        <a:defRPr sz="2800" kern="1200">
          <a:solidFill>
            <a:schemeClr val="tx1"/>
          </a:solidFill>
          <a:latin typeface="Baskerville" charset="0"/>
          <a:ea typeface="Baskerville" charset="0"/>
          <a:cs typeface="Baskerville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30A0"/>
        </a:buClr>
        <a:buFont typeface=".AppleSystemUIFont" charset="-120"/>
        <a:buChar char="−"/>
        <a:defRPr sz="2400" kern="1200">
          <a:solidFill>
            <a:schemeClr val="tx1"/>
          </a:solidFill>
          <a:latin typeface="Baskerville" charset="0"/>
          <a:ea typeface="Baskerville" charset="0"/>
          <a:cs typeface="Baskerville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30A0"/>
        </a:buClr>
        <a:buFont typeface=".AppleSystemUIFont" charset="-120"/>
        <a:buChar char="−"/>
        <a:defRPr sz="2000" kern="1200">
          <a:solidFill>
            <a:schemeClr val="tx1"/>
          </a:solidFill>
          <a:latin typeface="Baskerville" charset="0"/>
          <a:ea typeface="Baskerville" charset="0"/>
          <a:cs typeface="Baskerville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30A0"/>
        </a:buClr>
        <a:buFont typeface=".AppleSystemUIFont" charset="-120"/>
        <a:buChar char="−"/>
        <a:defRPr sz="1800" kern="1200">
          <a:solidFill>
            <a:schemeClr val="tx1"/>
          </a:solidFill>
          <a:latin typeface="Baskerville" charset="0"/>
          <a:ea typeface="Baskerville" charset="0"/>
          <a:cs typeface="Baskerville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30A0"/>
        </a:buClr>
        <a:buFont typeface=".AppleSystemUIFont" charset="-120"/>
        <a:buChar char="−"/>
        <a:defRPr sz="1800" kern="1200">
          <a:solidFill>
            <a:schemeClr val="tx1"/>
          </a:solidFill>
          <a:latin typeface="Baskerville" charset="0"/>
          <a:ea typeface="Baskerville" charset="0"/>
          <a:cs typeface="Baskerville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Case Study – Individual (1-2 </a:t>
            </a:r>
            <a:r>
              <a:rPr lang="en-US" sz="3200" dirty="0" err="1"/>
              <a:t>hrs</a:t>
            </a:r>
            <a:r>
              <a:rPr lang="en-US" sz="3200" dirty="0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AF5079-4363-884B-816E-D579802C49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Baskerville" charset="0"/>
                <a:ea typeface="Baskerville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Baskerville" charset="0"/>
              <a:ea typeface="Baskervill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A11B78-0EF3-E0A3-9A4B-93EFC9F313BA}"/>
              </a:ext>
            </a:extLst>
          </p:cNvPr>
          <p:cNvSpPr/>
          <p:nvPr/>
        </p:nvSpPr>
        <p:spPr>
          <a:xfrm>
            <a:off x="2350691" y="1754483"/>
            <a:ext cx="7490618" cy="41216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-88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H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</a:rPr>
              <a:t>Think of a professional story of your working with a stakeholder:</a:t>
            </a:r>
          </a:p>
          <a:p>
            <a:pPr marL="177800" marR="0" lvl="0" indent="-88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skerville" panose="02020502070401020303" pitchFamily="18" charset="0"/>
              <a:ea typeface="Baskerville" panose="02020502070401020303" pitchFamily="18" charset="0"/>
              <a:cs typeface="+mn-cs"/>
            </a:endParaRPr>
          </a:p>
          <a:p>
            <a:pPr marL="177800" marR="0" lvl="0" indent="-88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H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</a:rPr>
              <a:t>Write down:</a:t>
            </a:r>
          </a:p>
          <a:p>
            <a:pPr marL="403225" marR="0" lvl="0" indent="-3143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CH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</a:rPr>
              <a:t>Situation</a:t>
            </a:r>
          </a:p>
          <a:p>
            <a:pPr marL="403225" marR="0" lvl="0" indent="-3143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CH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</a:rPr>
              <a:t>Complication/ Challenge </a:t>
            </a:r>
          </a:p>
          <a:p>
            <a:pPr marL="403225" marR="0" lvl="0" indent="-3143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CH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</a:rPr>
              <a:t>Key Questions in your mind</a:t>
            </a:r>
          </a:p>
          <a:p>
            <a:pPr marL="403225" marR="0" lvl="0" indent="-3143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CH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</a:rPr>
              <a:t>What did you do and/or should you have done</a:t>
            </a:r>
          </a:p>
          <a:p>
            <a:pPr marL="403225" marR="0" lvl="0" indent="-3143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CH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skerville" panose="02020502070401020303" pitchFamily="18" charset="0"/>
                <a:ea typeface="Baskerville" panose="02020502070401020303" pitchFamily="18" charset="0"/>
                <a:cs typeface="+mn-cs"/>
              </a:rPr>
              <a:t>What were your learnings</a:t>
            </a:r>
          </a:p>
        </p:txBody>
      </p:sp>
      <p:pic>
        <p:nvPicPr>
          <p:cNvPr id="7" name="Graphic 6" descr="Person with idea with solid fill">
            <a:extLst>
              <a:ext uri="{FF2B5EF4-FFF2-40B4-BE49-F238E27FC236}">
                <a16:creationId xmlns:a16="http://schemas.microsoft.com/office/drawing/2014/main" id="{53D254EE-F62C-ECEF-FF86-94A6190C2B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4227" y="2808782"/>
            <a:ext cx="1240436" cy="124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106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.AppleSystemUIFont</vt:lpstr>
      <vt:lpstr>Arial</vt:lpstr>
      <vt:lpstr>Baskerville</vt:lpstr>
      <vt:lpstr>Calibri</vt:lpstr>
      <vt:lpstr>1_Office Theme</vt:lpstr>
      <vt:lpstr>Case Study – Individual (1-2 hrs)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– Individual (1-2 hrs)</dc:title>
  <dc:creator>Deepak Bansal</dc:creator>
  <cp:lastModifiedBy>Deepak Bansal</cp:lastModifiedBy>
  <cp:revision>2</cp:revision>
  <dcterms:created xsi:type="dcterms:W3CDTF">2024-03-28T11:07:51Z</dcterms:created>
  <dcterms:modified xsi:type="dcterms:W3CDTF">2024-03-28T11:08:46Z</dcterms:modified>
</cp:coreProperties>
</file>